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oto Sans Symbols" panose="020B0604020202020204" charset="0"/>
      <p:regular r:id="rId20"/>
      <p:bold r:id="rId21"/>
    </p:embeddedFont>
    <p:embeddedFont>
      <p:font typeface="Play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76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2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isjes.chirosint-antonius.be/kam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p27"/>
          <p:cNvSpPr txBox="1"/>
          <p:nvPr/>
        </p:nvSpPr>
        <p:spPr>
          <a:xfrm>
            <a:off x="1174680" y="1684440"/>
            <a:ext cx="4457880" cy="213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Chirokamp 202</a:t>
            </a:r>
            <a:r>
              <a:rPr lang="nl-NL" sz="4400">
                <a:latin typeface="Play"/>
                <a:ea typeface="Play"/>
                <a:cs typeface="Play"/>
                <a:sym typeface="Play"/>
              </a:rPr>
              <a:t>5</a:t>
            </a:r>
            <a:br>
              <a:rPr lang="nl-NL" sz="1800" b="0" i="0" u="none" strike="noStrike" cap="none"/>
            </a:b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/>
          <p:nvPr/>
        </p:nvSpPr>
        <p:spPr>
          <a:xfrm flipH="1">
            <a:off x="4589280" y="0"/>
            <a:ext cx="7602120" cy="484200"/>
          </a:xfrm>
          <a:custGeom>
            <a:avLst/>
            <a:gdLst/>
            <a:ahLst/>
            <a:cxnLst/>
            <a:rect l="l" t="t" r="r" b="b"/>
            <a:pathLst>
              <a:path w="9683888" h="755765" extrusionOk="0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7" descr="Chirologo + huisstij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4160" y="1071360"/>
            <a:ext cx="4549320" cy="428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/>
          <p:nvPr/>
        </p:nvSpPr>
        <p:spPr>
          <a:xfrm>
            <a:off x="0" y="5504400"/>
            <a:ext cx="10680480" cy="1353600"/>
          </a:xfrm>
          <a:custGeom>
            <a:avLst/>
            <a:gdLst/>
            <a:ahLst/>
            <a:cxnLst/>
            <a:rect l="l" t="t" r="r" b="b"/>
            <a:pathLst>
              <a:path w="10680562" h="1618616" extrusionOk="0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7" name="Google Shape;207;p36"/>
          <p:cNvSpPr/>
          <p:nvPr/>
        </p:nvSpPr>
        <p:spPr>
          <a:xfrm>
            <a:off x="0" y="0"/>
            <a:ext cx="12192120" cy="2295360"/>
          </a:xfrm>
          <a:custGeom>
            <a:avLst/>
            <a:gdLst/>
            <a:ahLst/>
            <a:cxnLst/>
            <a:rect l="l" t="t" r="r" b="b"/>
            <a:pathLst>
              <a:path w="12192000" h="2091365" extrusionOk="0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Hoe inschrijven?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6"/>
          <p:cNvSpPr txBox="1"/>
          <p:nvPr/>
        </p:nvSpPr>
        <p:spPr>
          <a:xfrm>
            <a:off x="1958051" y="2431800"/>
            <a:ext cx="9138900" cy="3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op website </a:t>
            </a:r>
            <a:r>
              <a:rPr lang="nl-NL" sz="2800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nl-NL" sz="2800"/>
              <a:t> </a:t>
            </a:r>
            <a:r>
              <a:rPr lang="nl-NL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https://meisjes.chirosint-antonius.be/kamp/</a:t>
            </a:r>
            <a:endParaRPr sz="280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Medische fiche</a:t>
            </a:r>
            <a:r>
              <a:rPr lang="nl-NL" sz="2800"/>
              <a:t> → </a:t>
            </a: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Hickendorfdreef 11, 2390 Malle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2224440" y="5970960"/>
            <a:ext cx="9967320" cy="887040"/>
          </a:xfrm>
          <a:custGeom>
            <a:avLst/>
            <a:gdLst/>
            <a:ahLst/>
            <a:cxnLst/>
            <a:rect l="l" t="t" r="r" b="b"/>
            <a:pathLst>
              <a:path w="9518630" h="929614" extrusionOk="0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6" name="Google Shape;216;p37"/>
          <p:cNvSpPr/>
          <p:nvPr/>
        </p:nvSpPr>
        <p:spPr>
          <a:xfrm>
            <a:off x="0" y="0"/>
            <a:ext cx="12192120" cy="2295360"/>
          </a:xfrm>
          <a:custGeom>
            <a:avLst/>
            <a:gdLst/>
            <a:ahLst/>
            <a:cxnLst/>
            <a:rect l="l" t="t" r="r" b="b"/>
            <a:pathLst>
              <a:path w="12192000" h="2091365" extrusionOk="0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Extra’s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170640" y="2286000"/>
            <a:ext cx="7864920" cy="331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Warme oproep helpers voor en na kamp</a:t>
            </a:r>
            <a:endParaRPr sz="280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Wij verkopen nog steeds fluovesten</a:t>
            </a:r>
            <a:r>
              <a:rPr lang="nl-NL" sz="2800"/>
              <a:t>!</a:t>
            </a: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handig voor tochtdag ;) </a:t>
            </a:r>
            <a:endParaRPr sz="280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 updates tijdens kamp </a:t>
            </a:r>
            <a:r>
              <a:rPr lang="nl-NL" sz="2800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infobord facebook</a:t>
            </a:r>
            <a:endParaRPr sz="280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-NL" sz="2800"/>
              <a:t>Wij zijn nog steeds op zoek naar reserve veldbedden, slaapzakken…</a:t>
            </a:r>
            <a:endParaRPr sz="2800"/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2224440" y="5970960"/>
            <a:ext cx="9967320" cy="887040"/>
          </a:xfrm>
          <a:custGeom>
            <a:avLst/>
            <a:gdLst/>
            <a:ahLst/>
            <a:cxnLst/>
            <a:rect l="l" t="t" r="r" b="b"/>
            <a:pathLst>
              <a:path w="9518630" h="929614" extrusionOk="0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5560" y="855000"/>
            <a:ext cx="3920400" cy="52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6" name="Google Shape;226;p38"/>
          <p:cNvSpPr/>
          <p:nvPr/>
        </p:nvSpPr>
        <p:spPr>
          <a:xfrm>
            <a:off x="0" y="0"/>
            <a:ext cx="12192120" cy="2295360"/>
          </a:xfrm>
          <a:custGeom>
            <a:avLst/>
            <a:gdLst/>
            <a:ahLst/>
            <a:cxnLst/>
            <a:rect l="l" t="t" r="r" b="b"/>
            <a:pathLst>
              <a:path w="12192000" h="2091365" extrusionOk="0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8"/>
          <p:cNvSpPr/>
          <p:nvPr/>
        </p:nvSpPr>
        <p:spPr>
          <a:xfrm>
            <a:off x="2224440" y="5970960"/>
            <a:ext cx="9967320" cy="887040"/>
          </a:xfrm>
          <a:custGeom>
            <a:avLst/>
            <a:gdLst/>
            <a:ahLst/>
            <a:cxnLst/>
            <a:rect l="l" t="t" r="r" b="b"/>
            <a:pathLst>
              <a:path w="9518630" h="929614" extrusionOk="0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8" descr="Leuke vragen en antwoorden - Internationale Vereniging voor Neerlandisti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3440" y="1996920"/>
            <a:ext cx="5509080" cy="41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lay"/>
                <a:ea typeface="Play"/>
                <a:cs typeface="Play"/>
                <a:sym typeface="Play"/>
              </a:rPr>
              <a:t>Inhoudstafel </a:t>
            </a:r>
            <a:endParaRPr sz="4400" b="1" i="0" u="none" strike="noStrike" cap="none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945360" y="2023200"/>
            <a:ext cx="876384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Praktisch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/>
              <a:t>U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niform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Aankomst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Dagindeling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Vb’s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</a:t>
            </a:r>
            <a:r>
              <a:rPr lang="nl-NL" sz="2400"/>
              <a:t>inschrijven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Extra’s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Praktisch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801360" y="1963440"/>
            <a:ext cx="10037880" cy="415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Adres: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/>
              <a:t>De Nachtegaal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/>
              <a:t>Weg naar Opoeteren 270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nl-NL" sz="2400"/>
              <a:t>660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/>
              <a:t>Oudsbergen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Prijs: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/>
              <a:t>160 euro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Kampboekje: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Contactgegevens leiding en volwassen begeleiding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je moet meenemen en wist je datjes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9" title="20240721_1026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101" y="443601"/>
            <a:ext cx="5320474" cy="399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Google Shape;145;p30"/>
          <p:cNvSpPr/>
          <p:nvPr/>
        </p:nvSpPr>
        <p:spPr>
          <a:xfrm>
            <a:off x="0" y="0"/>
            <a:ext cx="12192120" cy="2295360"/>
          </a:xfrm>
          <a:custGeom>
            <a:avLst/>
            <a:gdLst/>
            <a:ahLst/>
            <a:cxnLst/>
            <a:rect l="l" t="t" r="r" b="b"/>
            <a:pathLst>
              <a:path w="12192000" h="2091365" extrusionOk="0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0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Praktisch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0"/>
          <p:cNvSpPr/>
          <p:nvPr/>
        </p:nvSpPr>
        <p:spPr>
          <a:xfrm>
            <a:off x="2224440" y="5970960"/>
            <a:ext cx="9967320" cy="887040"/>
          </a:xfrm>
          <a:custGeom>
            <a:avLst/>
            <a:gdLst/>
            <a:ahLst/>
            <a:cxnLst/>
            <a:rect l="l" t="t" r="r" b="b"/>
            <a:pathLst>
              <a:path w="9518630" h="929614" extrusionOk="0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0"/>
          <p:cNvSpPr txBox="1"/>
          <p:nvPr/>
        </p:nvSpPr>
        <p:spPr>
          <a:xfrm>
            <a:off x="982800" y="2360520"/>
            <a:ext cx="8830440" cy="295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juli tot 21 juli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Brengdag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/>
              <a:t>A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fdelingsdag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Poeperkesdag 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Chirodag 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Tochtdag/tweedaagse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Aspidag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520" y="457200"/>
            <a:ext cx="4501800" cy="600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5" name="Google Shape;155;p31"/>
          <p:cNvSpPr/>
          <p:nvPr/>
        </p:nvSpPr>
        <p:spPr>
          <a:xfrm>
            <a:off x="0" y="0"/>
            <a:ext cx="12192120" cy="2295360"/>
          </a:xfrm>
          <a:custGeom>
            <a:avLst/>
            <a:gdLst/>
            <a:ahLst/>
            <a:cxnLst/>
            <a:rect l="l" t="t" r="r" b="b"/>
            <a:pathLst>
              <a:path w="12192000" h="2091365" extrusionOk="0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1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Praktisch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210960" y="2433600"/>
            <a:ext cx="477756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Prutsen, </a:t>
            </a:r>
            <a:r>
              <a:rPr lang="nl-NL" sz="2400"/>
              <a:t>S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peelclub en </a:t>
            </a:r>
            <a:r>
              <a:rPr lang="nl-NL" sz="2400"/>
              <a:t>K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wiks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Snoep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Zakjes Wolkje zon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Tippers, Tiptiens en </a:t>
            </a:r>
            <a:r>
              <a:rPr lang="nl-NL" sz="2400"/>
              <a:t>A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spiranten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Roken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Gsm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Fiets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4811760" y="2433600"/>
            <a:ext cx="512676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Algemeen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EHBO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Kaartjesverkoop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Zakcentje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Uniform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32"/>
          <p:cNvGrpSpPr/>
          <p:nvPr/>
        </p:nvGrpSpPr>
        <p:grpSpPr>
          <a:xfrm>
            <a:off x="5272200" y="2049120"/>
            <a:ext cx="6279480" cy="2759760"/>
            <a:chOff x="5272200" y="2049120"/>
            <a:chExt cx="6279480" cy="2759760"/>
          </a:xfrm>
        </p:grpSpPr>
        <p:sp>
          <p:nvSpPr>
            <p:cNvPr id="165" name="Google Shape;165;p32"/>
            <p:cNvSpPr/>
            <p:nvPr/>
          </p:nvSpPr>
          <p:spPr>
            <a:xfrm>
              <a:off x="5272200" y="2049120"/>
              <a:ext cx="6279480" cy="27597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32"/>
            <p:cNvGrpSpPr/>
            <p:nvPr/>
          </p:nvGrpSpPr>
          <p:grpSpPr>
            <a:xfrm>
              <a:off x="5272200" y="2049120"/>
              <a:ext cx="6279480" cy="2759760"/>
              <a:chOff x="5272200" y="2049120"/>
              <a:chExt cx="6279480" cy="2759760"/>
            </a:xfrm>
          </p:grpSpPr>
          <p:sp>
            <p:nvSpPr>
              <p:cNvPr id="167" name="Google Shape;167;p32"/>
              <p:cNvSpPr/>
              <p:nvPr/>
            </p:nvSpPr>
            <p:spPr>
              <a:xfrm>
                <a:off x="5272200" y="2049120"/>
                <a:ext cx="6279480" cy="2759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1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100" b="0" i="0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8" name="Google Shape;168;p32"/>
              <p:cNvGrpSpPr/>
              <p:nvPr/>
            </p:nvGrpSpPr>
            <p:grpSpPr>
              <a:xfrm>
                <a:off x="5272200" y="2049120"/>
                <a:ext cx="6279480" cy="2759760"/>
                <a:chOff x="5272200" y="2049120"/>
                <a:chExt cx="6279480" cy="2759760"/>
              </a:xfrm>
            </p:grpSpPr>
            <p:sp>
              <p:nvSpPr>
                <p:cNvPr id="169" name="Google Shape;169;p32"/>
                <p:cNvSpPr/>
                <p:nvPr/>
              </p:nvSpPr>
              <p:spPr>
                <a:xfrm>
                  <a:off x="5272200" y="2049120"/>
                  <a:ext cx="6279480" cy="275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nl-NL" sz="11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100" b="0" i="0" u="none" strike="noStrike" cap="none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0" name="Google Shape;170;p32"/>
                <p:cNvGrpSpPr/>
                <p:nvPr/>
              </p:nvGrpSpPr>
              <p:grpSpPr>
                <a:xfrm>
                  <a:off x="5272200" y="2049120"/>
                  <a:ext cx="6279480" cy="2759760"/>
                  <a:chOff x="5272200" y="2049120"/>
                  <a:chExt cx="6279480" cy="2759760"/>
                </a:xfrm>
              </p:grpSpPr>
              <p:sp>
                <p:nvSpPr>
                  <p:cNvPr id="171" name="Google Shape;171;p32"/>
                  <p:cNvSpPr/>
                  <p:nvPr/>
                </p:nvSpPr>
                <p:spPr>
                  <a:xfrm>
                    <a:off x="5272200" y="2049120"/>
                    <a:ext cx="6279480" cy="2759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nl-NL"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 </a:t>
                    </a:r>
                    <a:endParaRPr sz="1100" b="0" i="0" u="none" strike="noStrike" cap="none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72" name="Google Shape;172;p32"/>
                  <p:cNvGrpSpPr/>
                  <p:nvPr/>
                </p:nvGrpSpPr>
                <p:grpSpPr>
                  <a:xfrm>
                    <a:off x="5272200" y="2049120"/>
                    <a:ext cx="6279480" cy="2759760"/>
                    <a:chOff x="5272200" y="2049120"/>
                    <a:chExt cx="6279480" cy="2759760"/>
                  </a:xfrm>
                </p:grpSpPr>
                <p:sp>
                  <p:nvSpPr>
                    <p:cNvPr id="173" name="Google Shape;173;p32"/>
                    <p:cNvSpPr/>
                    <p:nvPr/>
                  </p:nvSpPr>
                  <p:spPr>
                    <a:xfrm>
                      <a:off x="5272200" y="2049120"/>
                      <a:ext cx="6279480" cy="2759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174" name="Google Shape;174;p32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/>
                    <a:stretch/>
                  </p:blipFill>
                  <p:spPr>
                    <a:xfrm>
                      <a:off x="6786720" y="2410560"/>
                      <a:ext cx="2630880" cy="11847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75" name="Google Shape;175;p32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/>
                    <a:stretch/>
                  </p:blipFill>
                  <p:spPr>
                    <a:xfrm>
                      <a:off x="9387000" y="2338200"/>
                      <a:ext cx="2164680" cy="13125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76" name="Google Shape;176;p32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/>
                    <a:stretch/>
                  </p:blipFill>
                  <p:spPr>
                    <a:xfrm>
                      <a:off x="6758280" y="3595320"/>
                      <a:ext cx="1442880" cy="12135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77" name="Google Shape;177;p32"/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/>
                    <a:stretch/>
                  </p:blipFill>
                  <p:spPr>
                    <a:xfrm>
                      <a:off x="5272200" y="2049120"/>
                      <a:ext cx="1486440" cy="23518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</p:grpSp>
        </p:grpSp>
      </p:grpSp>
      <p:sp>
        <p:nvSpPr>
          <p:cNvPr id="178" name="Google Shape;178;p32"/>
          <p:cNvSpPr txBox="1"/>
          <p:nvPr/>
        </p:nvSpPr>
        <p:spPr>
          <a:xfrm>
            <a:off x="248400" y="2653560"/>
            <a:ext cx="49212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hoort er bij ons Chiro-uniform?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Rood Chiro t-shirt of 1 van de t-shirts van de Chiro zelf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Chirohemd of Chirotrui of de eigen Chirotrui van Chiro Sint-Antonius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Sokken: eender welke kleur, maar steeds verplicht. Ook in sandalen!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Stevige speelschoenen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5486400" y="5085720"/>
            <a:ext cx="638028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Tweedehandskast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Wij verkopen zelf eigen truien: 2</a:t>
            </a:r>
            <a:r>
              <a:rPr lang="nl-NL" sz="1800"/>
              <a:t>5</a:t>
            </a: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Banier (Antwerpen)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/>
        </p:nvSpPr>
        <p:spPr>
          <a:xfrm>
            <a:off x="1136880" y="54864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Aankomst</a:t>
            </a:r>
            <a:r>
              <a:rPr lang="nl-NL" sz="4400" b="0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857872" y="2233450"/>
            <a:ext cx="71940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17.</a:t>
            </a:r>
            <a:r>
              <a:rPr lang="nl-NL" sz="2400"/>
              <a:t>00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Uniform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Medische fi</a:t>
            </a:r>
            <a:r>
              <a:rPr lang="nl-NL" sz="2400"/>
              <a:t>c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 of kids-ID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BBQ (inschrijving</a:t>
            </a:r>
            <a:r>
              <a:rPr lang="nl-NL" sz="2400"/>
              <a:t>s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op</a:t>
            </a:r>
            <a:r>
              <a:rPr lang="nl-NL" sz="2400"/>
              <a:t> 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website)</a:t>
            </a:r>
            <a:endParaRPr sz="24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/>
              <a:t>→ start om 18.00u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3" title="20240721_10284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426" y="607186"/>
            <a:ext cx="4232701" cy="564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1136880" y="344880"/>
            <a:ext cx="95432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i="0" u="none" strike="noStrike" cap="none">
                <a:solidFill>
                  <a:srgbClr val="104862"/>
                </a:solidFill>
                <a:latin typeface="Play"/>
                <a:ea typeface="Play"/>
                <a:cs typeface="Play"/>
                <a:sym typeface="Play"/>
              </a:rPr>
              <a:t>Dagindeling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856080" y="1533600"/>
            <a:ext cx="10479600" cy="480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07:30u  opstaan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08:00u  opening in uniform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08:15u  ontbijt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10:00u  start </a:t>
            </a:r>
            <a:r>
              <a:rPr lang="nl-NL" sz="2400"/>
              <a:t>voormiddag spel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12:30u  middageten en platte rust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14:30u  start namiddagspel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16:00u  vieruurtje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18:00u  zangstonde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18:30u  avondeten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20:00u  sluiting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4" title="20240714_1516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875" y="736962"/>
            <a:ext cx="4038052" cy="538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9" name="Google Shape;199;p35"/>
          <p:cNvSpPr/>
          <p:nvPr/>
        </p:nvSpPr>
        <p:spPr>
          <a:xfrm>
            <a:off x="0" y="0"/>
            <a:ext cx="12192000" cy="2295273"/>
          </a:xfrm>
          <a:custGeom>
            <a:avLst/>
            <a:gdLst/>
            <a:ahLst/>
            <a:cxnLst/>
            <a:rect l="l" t="t" r="r" b="b"/>
            <a:pathLst>
              <a:path w="12192000" h="2091365" extrusionOk="0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5"/>
          <p:cNvSpPr/>
          <p:nvPr/>
        </p:nvSpPr>
        <p:spPr>
          <a:xfrm>
            <a:off x="2224440" y="5970960"/>
            <a:ext cx="9967320" cy="887040"/>
          </a:xfrm>
          <a:custGeom>
            <a:avLst/>
            <a:gdLst/>
            <a:ahLst/>
            <a:cxnLst/>
            <a:rect l="l" t="t" r="r" b="b"/>
            <a:pathLst>
              <a:path w="9518630" h="929614" extrusionOk="0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6525" y="-284300"/>
            <a:ext cx="12405049" cy="87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Breedbeeld</PresentationFormat>
  <Paragraphs>88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Calibri</vt:lpstr>
      <vt:lpstr>Times New Roman</vt:lpstr>
      <vt:lpstr>Play</vt:lpstr>
      <vt:lpstr>Noto Sans Symbols</vt:lpstr>
      <vt:lpstr>Arial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San Van looveren</cp:lastModifiedBy>
  <cp:revision>1</cp:revision>
  <dcterms:modified xsi:type="dcterms:W3CDTF">2025-04-30T18:30:25Z</dcterms:modified>
</cp:coreProperties>
</file>