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8" r:id="rId3"/>
    <p:sldMasterId id="2147483709" r:id="rId4"/>
    <p:sldMasterId id="2147483710" r:id="rId5"/>
    <p:sldMasterId id="2147483711" r:id="rId6"/>
    <p:sldMasterId id="2147483712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</p:sldIdLst>
  <p:sldSz cy="6858000" cx="12192000"/>
  <p:notesSz cx="6858000" cy="9144000"/>
  <p:embeddedFontLst>
    <p:embeddedFont>
      <p:font typeface="Play"/>
      <p:regular r:id="rId27"/>
      <p:bold r:id="rId28"/>
    </p:embeddedFont>
    <p:embeddedFont>
      <p:font typeface="Noto Sans Symbols"/>
      <p:regular r:id="rId29"/>
      <p:bold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font" Target="fonts/Play-bold.fntdata"/><Relationship Id="rId27" Type="http://schemas.openxmlformats.org/officeDocument/2006/relationships/font" Target="fonts/Play-regular.fntdata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29" Type="http://schemas.openxmlformats.org/officeDocument/2006/relationships/font" Target="fonts/NotoSansSymbols-regular.fntdata"/><Relationship Id="rId7" Type="http://schemas.openxmlformats.org/officeDocument/2006/relationships/slideMaster" Target="slideMasters/slideMaster5.xml"/><Relationship Id="rId8" Type="http://schemas.openxmlformats.org/officeDocument/2006/relationships/notesMaster" Target="notesMasters/notesMaster1.xml"/><Relationship Id="rId30" Type="http://schemas.openxmlformats.org/officeDocument/2006/relationships/font" Target="fonts/NotoSansSymbols-bold.fntdata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760" y="0"/>
            <a:ext cx="2971800" cy="458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640"/>
            <a:ext cx="5486400" cy="360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360"/>
            <a:ext cx="2971800" cy="4586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760" y="8685360"/>
            <a:ext cx="2971800" cy="4586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nl-NL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:notes"/>
          <p:cNvSpPr txBox="1"/>
          <p:nvPr>
            <p:ph idx="1" type="body"/>
          </p:nvPr>
        </p:nvSpPr>
        <p:spPr>
          <a:xfrm>
            <a:off x="685800" y="4400640"/>
            <a:ext cx="5486400" cy="36003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:notes"/>
          <p:cNvSpPr/>
          <p:nvPr>
            <p:ph idx="2" type="sldImg"/>
          </p:nvPr>
        </p:nvSpPr>
        <p:spPr>
          <a:xfrm>
            <a:off x="685800" y="1143000"/>
            <a:ext cx="548640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0:notes"/>
          <p:cNvSpPr/>
          <p:nvPr>
            <p:ph idx="2" type="sldImg"/>
          </p:nvPr>
        </p:nvSpPr>
        <p:spPr>
          <a:xfrm>
            <a:off x="685800" y="1143000"/>
            <a:ext cx="548640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7" name="Google Shape;367;p10:notes"/>
          <p:cNvSpPr txBox="1"/>
          <p:nvPr>
            <p:ph idx="1" type="body"/>
          </p:nvPr>
        </p:nvSpPr>
        <p:spPr>
          <a:xfrm>
            <a:off x="685800" y="4400640"/>
            <a:ext cx="5486400" cy="360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0:notes"/>
          <p:cNvSpPr txBox="1"/>
          <p:nvPr/>
        </p:nvSpPr>
        <p:spPr>
          <a:xfrm>
            <a:off x="3884760" y="8685360"/>
            <a:ext cx="2971800" cy="4586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nl-NL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1:notes"/>
          <p:cNvSpPr txBox="1"/>
          <p:nvPr>
            <p:ph idx="1" type="body"/>
          </p:nvPr>
        </p:nvSpPr>
        <p:spPr>
          <a:xfrm>
            <a:off x="685800" y="4400640"/>
            <a:ext cx="5486400" cy="36003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11:notes"/>
          <p:cNvSpPr/>
          <p:nvPr>
            <p:ph idx="2" type="sldImg"/>
          </p:nvPr>
        </p:nvSpPr>
        <p:spPr>
          <a:xfrm>
            <a:off x="685800" y="1143000"/>
            <a:ext cx="548640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2:notes"/>
          <p:cNvSpPr txBox="1"/>
          <p:nvPr>
            <p:ph idx="1" type="body"/>
          </p:nvPr>
        </p:nvSpPr>
        <p:spPr>
          <a:xfrm>
            <a:off x="685800" y="4400640"/>
            <a:ext cx="5486400" cy="36003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12:notes"/>
          <p:cNvSpPr/>
          <p:nvPr>
            <p:ph idx="2" type="sldImg"/>
          </p:nvPr>
        </p:nvSpPr>
        <p:spPr>
          <a:xfrm>
            <a:off x="685800" y="1143000"/>
            <a:ext cx="548640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3:notes"/>
          <p:cNvSpPr txBox="1"/>
          <p:nvPr>
            <p:ph idx="1" type="body"/>
          </p:nvPr>
        </p:nvSpPr>
        <p:spPr>
          <a:xfrm>
            <a:off x="685800" y="4400640"/>
            <a:ext cx="5486400" cy="36003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13:notes"/>
          <p:cNvSpPr/>
          <p:nvPr>
            <p:ph idx="2" type="sldImg"/>
          </p:nvPr>
        </p:nvSpPr>
        <p:spPr>
          <a:xfrm>
            <a:off x="685800" y="1143000"/>
            <a:ext cx="548640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4:notes"/>
          <p:cNvSpPr txBox="1"/>
          <p:nvPr>
            <p:ph idx="1" type="body"/>
          </p:nvPr>
        </p:nvSpPr>
        <p:spPr>
          <a:xfrm>
            <a:off x="685800" y="4400640"/>
            <a:ext cx="5486400" cy="36003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14:notes"/>
          <p:cNvSpPr/>
          <p:nvPr>
            <p:ph idx="2" type="sldImg"/>
          </p:nvPr>
        </p:nvSpPr>
        <p:spPr>
          <a:xfrm>
            <a:off x="685800" y="1143000"/>
            <a:ext cx="548640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5:notes"/>
          <p:cNvSpPr txBox="1"/>
          <p:nvPr>
            <p:ph idx="1" type="body"/>
          </p:nvPr>
        </p:nvSpPr>
        <p:spPr>
          <a:xfrm>
            <a:off x="685800" y="4400640"/>
            <a:ext cx="5486400" cy="36003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15:notes"/>
          <p:cNvSpPr/>
          <p:nvPr>
            <p:ph idx="2" type="sldImg"/>
          </p:nvPr>
        </p:nvSpPr>
        <p:spPr>
          <a:xfrm>
            <a:off x="685800" y="1143000"/>
            <a:ext cx="548640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6:notes"/>
          <p:cNvSpPr txBox="1"/>
          <p:nvPr>
            <p:ph idx="1" type="body"/>
          </p:nvPr>
        </p:nvSpPr>
        <p:spPr>
          <a:xfrm>
            <a:off x="685800" y="4400640"/>
            <a:ext cx="5486400" cy="36003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16:notes"/>
          <p:cNvSpPr/>
          <p:nvPr>
            <p:ph idx="2" type="sldImg"/>
          </p:nvPr>
        </p:nvSpPr>
        <p:spPr>
          <a:xfrm>
            <a:off x="685800" y="1143000"/>
            <a:ext cx="548640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7:notes"/>
          <p:cNvSpPr txBox="1"/>
          <p:nvPr>
            <p:ph idx="1" type="body"/>
          </p:nvPr>
        </p:nvSpPr>
        <p:spPr>
          <a:xfrm>
            <a:off x="685800" y="4400640"/>
            <a:ext cx="5486400" cy="36003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17:notes"/>
          <p:cNvSpPr/>
          <p:nvPr>
            <p:ph idx="2" type="sldImg"/>
          </p:nvPr>
        </p:nvSpPr>
        <p:spPr>
          <a:xfrm>
            <a:off x="685800" y="1143000"/>
            <a:ext cx="548640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8:notes"/>
          <p:cNvSpPr txBox="1"/>
          <p:nvPr>
            <p:ph idx="1" type="body"/>
          </p:nvPr>
        </p:nvSpPr>
        <p:spPr>
          <a:xfrm>
            <a:off x="685800" y="4400640"/>
            <a:ext cx="5486400" cy="36003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18:notes"/>
          <p:cNvSpPr/>
          <p:nvPr>
            <p:ph idx="2" type="sldImg"/>
          </p:nvPr>
        </p:nvSpPr>
        <p:spPr>
          <a:xfrm>
            <a:off x="685800" y="1143000"/>
            <a:ext cx="548640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:notes"/>
          <p:cNvSpPr txBox="1"/>
          <p:nvPr>
            <p:ph idx="1" type="body"/>
          </p:nvPr>
        </p:nvSpPr>
        <p:spPr>
          <a:xfrm>
            <a:off x="685800" y="4400640"/>
            <a:ext cx="5486400" cy="36003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:notes"/>
          <p:cNvSpPr/>
          <p:nvPr>
            <p:ph idx="2" type="sldImg"/>
          </p:nvPr>
        </p:nvSpPr>
        <p:spPr>
          <a:xfrm>
            <a:off x="685800" y="1143000"/>
            <a:ext cx="548640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:notes"/>
          <p:cNvSpPr txBox="1"/>
          <p:nvPr>
            <p:ph idx="1" type="body"/>
          </p:nvPr>
        </p:nvSpPr>
        <p:spPr>
          <a:xfrm>
            <a:off x="685800" y="4400640"/>
            <a:ext cx="5486400" cy="36003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:notes"/>
          <p:cNvSpPr/>
          <p:nvPr>
            <p:ph idx="2" type="sldImg"/>
          </p:nvPr>
        </p:nvSpPr>
        <p:spPr>
          <a:xfrm>
            <a:off x="685800" y="1143000"/>
            <a:ext cx="548640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:notes"/>
          <p:cNvSpPr txBox="1"/>
          <p:nvPr>
            <p:ph idx="1" type="body"/>
          </p:nvPr>
        </p:nvSpPr>
        <p:spPr>
          <a:xfrm>
            <a:off x="685800" y="4400640"/>
            <a:ext cx="5486400" cy="36003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4:notes"/>
          <p:cNvSpPr/>
          <p:nvPr>
            <p:ph idx="2" type="sldImg"/>
          </p:nvPr>
        </p:nvSpPr>
        <p:spPr>
          <a:xfrm>
            <a:off x="685800" y="1143000"/>
            <a:ext cx="548640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:notes"/>
          <p:cNvSpPr txBox="1"/>
          <p:nvPr>
            <p:ph idx="1" type="body"/>
          </p:nvPr>
        </p:nvSpPr>
        <p:spPr>
          <a:xfrm>
            <a:off x="685800" y="4400640"/>
            <a:ext cx="5486400" cy="36003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5:notes"/>
          <p:cNvSpPr/>
          <p:nvPr>
            <p:ph idx="2" type="sldImg"/>
          </p:nvPr>
        </p:nvSpPr>
        <p:spPr>
          <a:xfrm>
            <a:off x="685800" y="1143000"/>
            <a:ext cx="548640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6:notes"/>
          <p:cNvSpPr txBox="1"/>
          <p:nvPr>
            <p:ph idx="1" type="body"/>
          </p:nvPr>
        </p:nvSpPr>
        <p:spPr>
          <a:xfrm>
            <a:off x="685800" y="4400640"/>
            <a:ext cx="5486400" cy="36003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6:notes"/>
          <p:cNvSpPr/>
          <p:nvPr>
            <p:ph idx="2" type="sldImg"/>
          </p:nvPr>
        </p:nvSpPr>
        <p:spPr>
          <a:xfrm>
            <a:off x="685800" y="1143000"/>
            <a:ext cx="548640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:notes"/>
          <p:cNvSpPr txBox="1"/>
          <p:nvPr>
            <p:ph idx="1" type="body"/>
          </p:nvPr>
        </p:nvSpPr>
        <p:spPr>
          <a:xfrm>
            <a:off x="685800" y="4400640"/>
            <a:ext cx="5486400" cy="36003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7:notes"/>
          <p:cNvSpPr/>
          <p:nvPr>
            <p:ph idx="2" type="sldImg"/>
          </p:nvPr>
        </p:nvSpPr>
        <p:spPr>
          <a:xfrm>
            <a:off x="685800" y="1143000"/>
            <a:ext cx="548640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8:notes"/>
          <p:cNvSpPr txBox="1"/>
          <p:nvPr>
            <p:ph idx="1" type="body"/>
          </p:nvPr>
        </p:nvSpPr>
        <p:spPr>
          <a:xfrm>
            <a:off x="685800" y="4400640"/>
            <a:ext cx="5486400" cy="36003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8:notes"/>
          <p:cNvSpPr/>
          <p:nvPr>
            <p:ph idx="2" type="sldImg"/>
          </p:nvPr>
        </p:nvSpPr>
        <p:spPr>
          <a:xfrm>
            <a:off x="685800" y="1143000"/>
            <a:ext cx="548640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:notes"/>
          <p:cNvSpPr txBox="1"/>
          <p:nvPr>
            <p:ph idx="1" type="body"/>
          </p:nvPr>
        </p:nvSpPr>
        <p:spPr>
          <a:xfrm>
            <a:off x="685800" y="4400640"/>
            <a:ext cx="5486400" cy="360036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9:notes"/>
          <p:cNvSpPr/>
          <p:nvPr>
            <p:ph idx="2" type="sldImg"/>
          </p:nvPr>
        </p:nvSpPr>
        <p:spPr>
          <a:xfrm>
            <a:off x="685800" y="1143000"/>
            <a:ext cx="548640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2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2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2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2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2"/>
          <p:cNvSpPr txBox="1"/>
          <p:nvPr>
            <p:ph idx="4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"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idx="2"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3"/>
          <p:cNvSpPr txBox="1"/>
          <p:nvPr>
            <p:ph idx="3"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3"/>
          <p:cNvSpPr txBox="1"/>
          <p:nvPr>
            <p:ph idx="4"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3"/>
          <p:cNvSpPr txBox="1"/>
          <p:nvPr>
            <p:ph idx="5"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3"/>
          <p:cNvSpPr txBox="1"/>
          <p:nvPr>
            <p:ph idx="6"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5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5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5"/>
          <p:cNvSpPr txBox="1"/>
          <p:nvPr>
            <p:ph idx="4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"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9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9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 txBox="1"/>
          <p:nvPr>
            <p:ph idx="1"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"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2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2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2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3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3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3"/>
          <p:cNvSpPr txBox="1"/>
          <p:nvPr>
            <p:ph idx="3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4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4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4"/>
          <p:cNvSpPr txBox="1"/>
          <p:nvPr>
            <p:ph idx="3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5"/>
          <p:cNvSpPr txBox="1"/>
          <p:nvPr>
            <p:ph idx="1"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5"/>
          <p:cNvSpPr txBox="1"/>
          <p:nvPr>
            <p:ph idx="2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6"/>
          <p:cNvSpPr txBox="1"/>
          <p:nvPr>
            <p:ph idx="1"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6"/>
          <p:cNvSpPr txBox="1"/>
          <p:nvPr>
            <p:ph idx="2"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6"/>
          <p:cNvSpPr txBox="1"/>
          <p:nvPr>
            <p:ph idx="3"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6"/>
          <p:cNvSpPr txBox="1"/>
          <p:nvPr>
            <p:ph idx="4"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6"/>
          <p:cNvSpPr txBox="1"/>
          <p:nvPr>
            <p:ph idx="5"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6"/>
          <p:cNvSpPr txBox="1"/>
          <p:nvPr>
            <p:ph idx="6"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9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9"/>
          <p:cNvSpPr txBox="1"/>
          <p:nvPr>
            <p:ph idx="1"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0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30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1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31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31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 txBox="1"/>
          <p:nvPr>
            <p:ph idx="1"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34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34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34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5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35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35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35"/>
          <p:cNvSpPr txBox="1"/>
          <p:nvPr>
            <p:ph idx="3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36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36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36"/>
          <p:cNvSpPr txBox="1"/>
          <p:nvPr>
            <p:ph idx="3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7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37"/>
          <p:cNvSpPr txBox="1"/>
          <p:nvPr>
            <p:ph idx="1"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37"/>
          <p:cNvSpPr txBox="1"/>
          <p:nvPr>
            <p:ph idx="2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8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38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38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38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38"/>
          <p:cNvSpPr txBox="1"/>
          <p:nvPr>
            <p:ph idx="4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9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39"/>
          <p:cNvSpPr txBox="1"/>
          <p:nvPr>
            <p:ph idx="1"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39"/>
          <p:cNvSpPr txBox="1"/>
          <p:nvPr>
            <p:ph idx="2"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39"/>
          <p:cNvSpPr txBox="1"/>
          <p:nvPr>
            <p:ph idx="3"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39"/>
          <p:cNvSpPr txBox="1"/>
          <p:nvPr>
            <p:ph idx="4"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39"/>
          <p:cNvSpPr txBox="1"/>
          <p:nvPr>
            <p:ph idx="5"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39"/>
          <p:cNvSpPr txBox="1"/>
          <p:nvPr>
            <p:ph idx="6"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2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42"/>
          <p:cNvSpPr txBox="1"/>
          <p:nvPr>
            <p:ph idx="1"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3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43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4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44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44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5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6"/>
          <p:cNvSpPr txBox="1"/>
          <p:nvPr>
            <p:ph idx="1"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7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47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47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47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8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48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48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48"/>
          <p:cNvSpPr txBox="1"/>
          <p:nvPr>
            <p:ph idx="3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9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49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49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49"/>
          <p:cNvSpPr txBox="1"/>
          <p:nvPr>
            <p:ph idx="3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0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50"/>
          <p:cNvSpPr txBox="1"/>
          <p:nvPr>
            <p:ph idx="1"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50"/>
          <p:cNvSpPr txBox="1"/>
          <p:nvPr>
            <p:ph idx="2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1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51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51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51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51"/>
          <p:cNvSpPr txBox="1"/>
          <p:nvPr>
            <p:ph idx="4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2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52"/>
          <p:cNvSpPr txBox="1"/>
          <p:nvPr>
            <p:ph idx="1"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52"/>
          <p:cNvSpPr txBox="1"/>
          <p:nvPr>
            <p:ph idx="2"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52"/>
          <p:cNvSpPr txBox="1"/>
          <p:nvPr>
            <p:ph idx="3"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52"/>
          <p:cNvSpPr txBox="1"/>
          <p:nvPr>
            <p:ph idx="4"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52"/>
          <p:cNvSpPr txBox="1"/>
          <p:nvPr>
            <p:ph idx="5"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52"/>
          <p:cNvSpPr txBox="1"/>
          <p:nvPr>
            <p:ph idx="6"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5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55"/>
          <p:cNvSpPr txBox="1"/>
          <p:nvPr>
            <p:ph idx="1"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6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56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7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57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43" name="Google Shape;243;p57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8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9"/>
          <p:cNvSpPr txBox="1"/>
          <p:nvPr>
            <p:ph idx="1"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0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60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51" name="Google Shape;251;p60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52" name="Google Shape;252;p60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1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61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56" name="Google Shape;256;p61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57" name="Google Shape;257;p61"/>
          <p:cNvSpPr txBox="1"/>
          <p:nvPr>
            <p:ph idx="3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62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62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61" name="Google Shape;261;p62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62" name="Google Shape;262;p62"/>
          <p:cNvSpPr txBox="1"/>
          <p:nvPr>
            <p:ph idx="3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3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63"/>
          <p:cNvSpPr txBox="1"/>
          <p:nvPr>
            <p:ph idx="1"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66" name="Google Shape;266;p63"/>
          <p:cNvSpPr txBox="1"/>
          <p:nvPr>
            <p:ph idx="2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4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64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70" name="Google Shape;270;p64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71" name="Google Shape;271;p64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72" name="Google Shape;272;p64"/>
          <p:cNvSpPr txBox="1"/>
          <p:nvPr>
            <p:ph idx="4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idx="1"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5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65"/>
          <p:cNvSpPr txBox="1"/>
          <p:nvPr>
            <p:ph idx="1"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76" name="Google Shape;276;p65"/>
          <p:cNvSpPr txBox="1"/>
          <p:nvPr>
            <p:ph idx="2"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77" name="Google Shape;277;p65"/>
          <p:cNvSpPr txBox="1"/>
          <p:nvPr>
            <p:ph idx="3"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78" name="Google Shape;278;p65"/>
          <p:cNvSpPr txBox="1"/>
          <p:nvPr>
            <p:ph idx="4"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79" name="Google Shape;279;p65"/>
          <p:cNvSpPr txBox="1"/>
          <p:nvPr>
            <p:ph idx="5"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80" name="Google Shape;280;p65"/>
          <p:cNvSpPr txBox="1"/>
          <p:nvPr>
            <p:ph idx="6"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8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8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9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9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9"/>
          <p:cNvSpPr txBox="1"/>
          <p:nvPr>
            <p:ph idx="3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0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0"/>
          <p:cNvSpPr txBox="1"/>
          <p:nvPr>
            <p:ph idx="3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1" name="Google Shape;11;p1"/>
          <p:cNvSpPr txBox="1"/>
          <p:nvPr>
            <p:ph idx="10" type="dt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14;p1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5" name="Google Shape;65;p14"/>
          <p:cNvSpPr txBox="1"/>
          <p:nvPr>
            <p:ph idx="2" type="title"/>
          </p:nvPr>
        </p:nvSpPr>
        <p:spPr>
          <a:xfrm>
            <a:off x="838080" y="1825560"/>
            <a:ext cx="10515600" cy="4351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6" name="Google Shape;66;p14"/>
          <p:cNvSpPr txBox="1"/>
          <p:nvPr>
            <p:ph idx="10" type="dt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7" name="Google Shape;67;p14"/>
          <p:cNvSpPr txBox="1"/>
          <p:nvPr>
            <p:ph idx="11" type="ftr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8" name="Google Shape;68;p14"/>
          <p:cNvSpPr txBox="1"/>
          <p:nvPr>
            <p:ph idx="12" type="sldNum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7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20" name="Google Shape;120;p27"/>
          <p:cNvSpPr txBox="1"/>
          <p:nvPr>
            <p:ph idx="1" type="body"/>
          </p:nvPr>
        </p:nvSpPr>
        <p:spPr>
          <a:xfrm>
            <a:off x="838080" y="1825560"/>
            <a:ext cx="10515600" cy="4351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21" name="Google Shape;121;p27"/>
          <p:cNvSpPr txBox="1"/>
          <p:nvPr>
            <p:ph idx="10" type="dt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22" name="Google Shape;122;p27"/>
          <p:cNvSpPr txBox="1"/>
          <p:nvPr>
            <p:ph idx="11" type="ftr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23" name="Google Shape;123;p27"/>
          <p:cNvSpPr txBox="1"/>
          <p:nvPr>
            <p:ph idx="12" type="sldNum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0"/>
          <p:cNvSpPr txBox="1"/>
          <p:nvPr>
            <p:ph type="title"/>
          </p:nvPr>
        </p:nvSpPr>
        <p:spPr>
          <a:xfrm>
            <a:off x="831960" y="1709640"/>
            <a:ext cx="10515600" cy="28526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74" name="Google Shape;174;p40"/>
          <p:cNvSpPr txBox="1"/>
          <p:nvPr>
            <p:ph idx="1" type="body"/>
          </p:nvPr>
        </p:nvSpPr>
        <p:spPr>
          <a:xfrm>
            <a:off x="831960" y="4589640"/>
            <a:ext cx="10515600" cy="1500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75" name="Google Shape;175;p40"/>
          <p:cNvSpPr txBox="1"/>
          <p:nvPr>
            <p:ph idx="10" type="dt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76" name="Google Shape;176;p40"/>
          <p:cNvSpPr txBox="1"/>
          <p:nvPr>
            <p:ph idx="11" type="ftr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77" name="Google Shape;177;p40"/>
          <p:cNvSpPr txBox="1"/>
          <p:nvPr>
            <p:ph idx="12" type="sldNum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3"/>
          <p:cNvSpPr txBox="1"/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28" name="Google Shape;228;p53"/>
          <p:cNvSpPr txBox="1"/>
          <p:nvPr>
            <p:ph idx="2" type="title"/>
          </p:nvPr>
        </p:nvSpPr>
        <p:spPr>
          <a:xfrm>
            <a:off x="838080" y="1825560"/>
            <a:ext cx="5181480" cy="4351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29" name="Google Shape;229;p53"/>
          <p:cNvSpPr txBox="1"/>
          <p:nvPr>
            <p:ph idx="3" type="title"/>
          </p:nvPr>
        </p:nvSpPr>
        <p:spPr>
          <a:xfrm>
            <a:off x="6172200" y="1825560"/>
            <a:ext cx="5181480" cy="4351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30" name="Google Shape;230;p53"/>
          <p:cNvSpPr txBox="1"/>
          <p:nvPr>
            <p:ph idx="10" type="dt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31" name="Google Shape;231;p53"/>
          <p:cNvSpPr txBox="1"/>
          <p:nvPr>
            <p:ph idx="11" type="ftr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32" name="Google Shape;232;p53"/>
          <p:cNvSpPr txBox="1"/>
          <p:nvPr>
            <p:ph idx="12" type="sldNum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meisjes.chirosint-antonius.be/kamp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8.jpg"/><Relationship Id="rId5" Type="http://schemas.openxmlformats.org/officeDocument/2006/relationships/image" Target="../media/image3.jpg"/><Relationship Id="rId6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66"/>
          <p:cNvSpPr/>
          <p:nvPr/>
        </p:nvSpPr>
        <p:spPr>
          <a:xfrm>
            <a:off x="0" y="0"/>
            <a:ext cx="12192120" cy="68580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86" name="Google Shape;286;p66"/>
          <p:cNvSpPr txBox="1"/>
          <p:nvPr/>
        </p:nvSpPr>
        <p:spPr>
          <a:xfrm>
            <a:off x="1174680" y="1684440"/>
            <a:ext cx="4457880" cy="2135520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4400" u="none" cap="none" strike="noStrik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Chirokamp 2024</a:t>
            </a:r>
            <a:br>
              <a:rPr b="0" i="0" lang="nl-NL" sz="1800" u="none" cap="none" strike="noStrike"/>
            </a:br>
            <a:endParaRPr b="0" i="0" sz="4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66"/>
          <p:cNvSpPr/>
          <p:nvPr/>
        </p:nvSpPr>
        <p:spPr>
          <a:xfrm flipH="1">
            <a:off x="4589280" y="0"/>
            <a:ext cx="7602120" cy="484200"/>
          </a:xfrm>
          <a:custGeom>
            <a:rect b="b" l="l" r="r" t="t"/>
            <a:pathLst>
              <a:path extrusionOk="0" h="755765" w="9683888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hirologo + huisstijl" id="288" name="Google Shape;288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4160" y="1071360"/>
            <a:ext cx="4549320" cy="428184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66"/>
          <p:cNvSpPr/>
          <p:nvPr/>
        </p:nvSpPr>
        <p:spPr>
          <a:xfrm>
            <a:off x="0" y="5504400"/>
            <a:ext cx="10680480" cy="1353600"/>
          </a:xfrm>
          <a:custGeom>
            <a:rect b="b" l="l" r="r" t="t"/>
            <a:pathLst>
              <a:path extrusionOk="0" h="1618616" w="10680562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5"/>
          <p:cNvSpPr/>
          <p:nvPr/>
        </p:nvSpPr>
        <p:spPr>
          <a:xfrm>
            <a:off x="0" y="0"/>
            <a:ext cx="12192120" cy="2295360"/>
          </a:xfrm>
          <a:custGeom>
            <a:rect b="b" l="l" r="r" t="t"/>
            <a:pathLst>
              <a:path extrusionOk="0" h="2091365" w="12192000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75"/>
          <p:cNvSpPr txBox="1"/>
          <p:nvPr/>
        </p:nvSpPr>
        <p:spPr>
          <a:xfrm>
            <a:off x="1136880" y="548640"/>
            <a:ext cx="9543240" cy="1188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-NL" sz="4400" u="none" cap="none" strike="noStrike">
                <a:solidFill>
                  <a:srgbClr val="104862"/>
                </a:solidFill>
                <a:latin typeface="Play"/>
                <a:ea typeface="Play"/>
                <a:cs typeface="Play"/>
                <a:sym typeface="Play"/>
              </a:rPr>
              <a:t>Onze</a:t>
            </a:r>
            <a:r>
              <a:rPr b="0" i="0" lang="nl-NL" sz="4400" u="none" cap="none" strike="noStrik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b="1" i="0" lang="nl-NL" sz="4400" u="none" cap="none" strike="noStrike">
                <a:solidFill>
                  <a:srgbClr val="104862"/>
                </a:solidFill>
                <a:latin typeface="Play"/>
                <a:ea typeface="Play"/>
                <a:cs typeface="Play"/>
                <a:sym typeface="Play"/>
              </a:rPr>
              <a:t>kokjes</a:t>
            </a:r>
            <a:r>
              <a:rPr b="0" i="0" lang="nl-NL" sz="4400" u="none" cap="none" strike="noStrik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endParaRPr b="0" i="0" sz="4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75"/>
          <p:cNvSpPr/>
          <p:nvPr/>
        </p:nvSpPr>
        <p:spPr>
          <a:xfrm>
            <a:off x="2224440" y="5970960"/>
            <a:ext cx="9967320" cy="887040"/>
          </a:xfrm>
          <a:custGeom>
            <a:rect b="b" l="l" r="r" t="t"/>
            <a:pathLst>
              <a:path extrusionOk="0" h="929614" w="9518630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fbeelding met persoon, glimlach, kleding, Menselijk gezicht&#10;&#10;Automatisch gegenereerde beschrijving" id="373" name="Google Shape;373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11600" y="1325880"/>
            <a:ext cx="4016160" cy="522684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75"/>
          <p:cNvSpPr txBox="1"/>
          <p:nvPr/>
        </p:nvSpPr>
        <p:spPr>
          <a:xfrm>
            <a:off x="614520" y="2171160"/>
            <a:ext cx="6082200" cy="4410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840" lvl="0" marL="2858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Naam: Marleen Costermans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Leeftijd: 30 jaar (+10😉)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Beroep: Psychiatrisch verpleegkundige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Link met de Chiro: Lid, leidster en kokske geweest / kindjes Mimi, Fie, Mart lid van de Chiro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Lievelingseten: pasta diabolique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Hobby’s: Creatief bezig zijn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Iets dat ik graag nog wil doen: Heel veel.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76"/>
          <p:cNvSpPr/>
          <p:nvPr/>
        </p:nvSpPr>
        <p:spPr>
          <a:xfrm>
            <a:off x="0" y="0"/>
            <a:ext cx="12192120" cy="68580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80" name="Google Shape;380;p76"/>
          <p:cNvSpPr/>
          <p:nvPr/>
        </p:nvSpPr>
        <p:spPr>
          <a:xfrm>
            <a:off x="0" y="0"/>
            <a:ext cx="12192120" cy="2295360"/>
          </a:xfrm>
          <a:custGeom>
            <a:rect b="b" l="l" r="r" t="t"/>
            <a:pathLst>
              <a:path extrusionOk="0" h="2091365" w="12192000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76"/>
          <p:cNvSpPr txBox="1"/>
          <p:nvPr/>
        </p:nvSpPr>
        <p:spPr>
          <a:xfrm>
            <a:off x="1136880" y="548640"/>
            <a:ext cx="9543240" cy="1188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-NL" sz="4400" u="none" cap="none" strike="noStrike">
                <a:solidFill>
                  <a:srgbClr val="104862"/>
                </a:solidFill>
                <a:latin typeface="Play"/>
                <a:ea typeface="Play"/>
                <a:cs typeface="Play"/>
                <a:sym typeface="Play"/>
              </a:rPr>
              <a:t>Onze kokjes </a:t>
            </a:r>
            <a:endParaRPr b="0" i="0" sz="4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76"/>
          <p:cNvSpPr txBox="1"/>
          <p:nvPr/>
        </p:nvSpPr>
        <p:spPr>
          <a:xfrm>
            <a:off x="478440" y="1737360"/>
            <a:ext cx="5983920" cy="4868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Naam: Jinli De Bruyn 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Leeftijd: 37 jaar 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Beroep: Opleidingscoordinator in een middelbare school 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Link met de Chiro: lid, leiding en kok geweest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Lievelingseten: sushi of pasta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Hobby’s: lezen, creatief bezig zijn 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Iets wat ik graag nog wil doen: verre reizen en mijn kinderen met andere landen en culturen in contact brengen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76"/>
          <p:cNvSpPr/>
          <p:nvPr/>
        </p:nvSpPr>
        <p:spPr>
          <a:xfrm>
            <a:off x="2224440" y="5970960"/>
            <a:ext cx="9967320" cy="887040"/>
          </a:xfrm>
          <a:custGeom>
            <a:rect b="b" l="l" r="r" t="t"/>
            <a:pathLst>
              <a:path extrusionOk="0" h="929614" w="9518630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4" name="Google Shape;384;p76"/>
          <p:cNvPicPr preferRelativeResize="0"/>
          <p:nvPr/>
        </p:nvPicPr>
        <p:blipFill rotWithShape="1">
          <a:blip r:embed="rId3">
            <a:alphaModFix/>
          </a:blip>
          <a:srcRect b="0" l="4198" r="6953" t="0"/>
          <a:stretch/>
        </p:blipFill>
        <p:spPr>
          <a:xfrm>
            <a:off x="6736320" y="415800"/>
            <a:ext cx="4699800" cy="6026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77"/>
          <p:cNvSpPr/>
          <p:nvPr/>
        </p:nvSpPr>
        <p:spPr>
          <a:xfrm>
            <a:off x="0" y="0"/>
            <a:ext cx="12192120" cy="68580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90" name="Google Shape;390;p77"/>
          <p:cNvSpPr/>
          <p:nvPr/>
        </p:nvSpPr>
        <p:spPr>
          <a:xfrm>
            <a:off x="0" y="0"/>
            <a:ext cx="12192120" cy="2295360"/>
          </a:xfrm>
          <a:custGeom>
            <a:rect b="b" l="l" r="r" t="t"/>
            <a:pathLst>
              <a:path extrusionOk="0" h="2091365" w="12192000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77"/>
          <p:cNvSpPr txBox="1"/>
          <p:nvPr/>
        </p:nvSpPr>
        <p:spPr>
          <a:xfrm>
            <a:off x="1136880" y="548640"/>
            <a:ext cx="9543240" cy="1188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-NL" sz="4400" u="none" cap="none" strike="noStrike">
                <a:solidFill>
                  <a:srgbClr val="104862"/>
                </a:solidFill>
                <a:latin typeface="Play"/>
                <a:ea typeface="Play"/>
                <a:cs typeface="Play"/>
                <a:sym typeface="Play"/>
              </a:rPr>
              <a:t>Onze kokjes </a:t>
            </a:r>
            <a:endParaRPr b="0" i="0" sz="4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77"/>
          <p:cNvSpPr txBox="1"/>
          <p:nvPr/>
        </p:nvSpPr>
        <p:spPr>
          <a:xfrm>
            <a:off x="529920" y="1910880"/>
            <a:ext cx="6271560" cy="4398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840" lvl="0" marL="2858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Naam: Nico Hermans 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Leeftijd: 37 jaar</a:t>
            </a:r>
            <a:endParaRPr sz="2100"/>
          </a:p>
          <a:p>
            <a:pPr indent="-285840" lvl="0" marL="2858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Beroep: werkvoorbereider Large Rotating Equipment BASF Antwerpen, Bijberoep: lasser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Link met Chiro: dochter in de </a:t>
            </a:r>
            <a:r>
              <a:rPr lang="nl-NL" sz="2100"/>
              <a:t>chiro</a:t>
            </a: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ervaring als kokje bij de klj 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Hobby’s: uitstapjes met het gezin, graspop, Crammerrock en rijden met de motor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b="0" i="0" lang="nl-NL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77"/>
          <p:cNvSpPr/>
          <p:nvPr/>
        </p:nvSpPr>
        <p:spPr>
          <a:xfrm>
            <a:off x="2224440" y="5970960"/>
            <a:ext cx="9967320" cy="887040"/>
          </a:xfrm>
          <a:custGeom>
            <a:rect b="b" l="l" r="r" t="t"/>
            <a:pathLst>
              <a:path extrusionOk="0" h="929614" w="9518630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fbeelding met buitenshuis, persoon, water, zonnebril&#10;&#10;Automatisch gegenereerde beschrijving" id="394" name="Google Shape;394;p77"/>
          <p:cNvPicPr preferRelativeResize="0"/>
          <p:nvPr/>
        </p:nvPicPr>
        <p:blipFill rotWithShape="1">
          <a:blip r:embed="rId3">
            <a:alphaModFix/>
          </a:blip>
          <a:srcRect b="0" l="22105" r="0" t="0"/>
          <a:stretch/>
        </p:blipFill>
        <p:spPr>
          <a:xfrm rot="5400000">
            <a:off x="7400880" y="2092320"/>
            <a:ext cx="4191120" cy="4035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78"/>
          <p:cNvSpPr/>
          <p:nvPr/>
        </p:nvSpPr>
        <p:spPr>
          <a:xfrm>
            <a:off x="0" y="0"/>
            <a:ext cx="12192120" cy="68580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00" name="Google Shape;400;p78"/>
          <p:cNvSpPr/>
          <p:nvPr/>
        </p:nvSpPr>
        <p:spPr>
          <a:xfrm>
            <a:off x="0" y="0"/>
            <a:ext cx="12192120" cy="2295360"/>
          </a:xfrm>
          <a:custGeom>
            <a:rect b="b" l="l" r="r" t="t"/>
            <a:pathLst>
              <a:path extrusionOk="0" h="2091365" w="12192000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78"/>
          <p:cNvSpPr txBox="1"/>
          <p:nvPr/>
        </p:nvSpPr>
        <p:spPr>
          <a:xfrm>
            <a:off x="1136880" y="548640"/>
            <a:ext cx="9543240" cy="1188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-NL" sz="4400" u="none" cap="none" strike="noStrike">
                <a:solidFill>
                  <a:srgbClr val="104862"/>
                </a:solidFill>
                <a:latin typeface="Play"/>
                <a:ea typeface="Play"/>
                <a:cs typeface="Play"/>
                <a:sym typeface="Play"/>
              </a:rPr>
              <a:t>Onze kokjes </a:t>
            </a:r>
            <a:endParaRPr b="0" i="0" sz="4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78"/>
          <p:cNvSpPr txBox="1"/>
          <p:nvPr/>
        </p:nvSpPr>
        <p:spPr>
          <a:xfrm>
            <a:off x="632520" y="1878840"/>
            <a:ext cx="618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-22860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Naam: Nathalie, partner van Nico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Leeftijd: 37 jaar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Beroep: Maatschappelijk werker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Link met de Chiro: Ik heb zelf in de Chiro gezeten in Zoersel en nu zit onze dochter in </a:t>
            </a:r>
            <a:r>
              <a:rPr lang="nl-NL" sz="2100"/>
              <a:t>de chiro</a:t>
            </a: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Lievelingseten: ⁠pasta’s en pizza 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Hobby’s: Ik zwem graag maar doe dit laatste tijd te weinig naar mijn zin. Verder lees ik ook graag of kijk ik tv.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Iets dat ik nog wil doen: ⁠ik zou ooit graag een grote, verre reis maken.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78"/>
          <p:cNvSpPr/>
          <p:nvPr/>
        </p:nvSpPr>
        <p:spPr>
          <a:xfrm>
            <a:off x="2224440" y="5970960"/>
            <a:ext cx="9967320" cy="887040"/>
          </a:xfrm>
          <a:custGeom>
            <a:rect b="b" l="l" r="r" t="t"/>
            <a:pathLst>
              <a:path extrusionOk="0" h="929614" w="9518630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fbeelding met persoon, kleding, Menselijk gezicht, buitenshuis&#10;&#10;Automatisch gegenereerde beschrijving" id="404" name="Google Shape;404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16960" y="394560"/>
            <a:ext cx="3337920" cy="606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79"/>
          <p:cNvSpPr/>
          <p:nvPr/>
        </p:nvSpPr>
        <p:spPr>
          <a:xfrm>
            <a:off x="0" y="0"/>
            <a:ext cx="12192120" cy="68580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10" name="Google Shape;410;p79"/>
          <p:cNvSpPr/>
          <p:nvPr/>
        </p:nvSpPr>
        <p:spPr>
          <a:xfrm>
            <a:off x="0" y="0"/>
            <a:ext cx="12192120" cy="2295360"/>
          </a:xfrm>
          <a:custGeom>
            <a:rect b="b" l="l" r="r" t="t"/>
            <a:pathLst>
              <a:path extrusionOk="0" h="2091365" w="12192000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79"/>
          <p:cNvSpPr txBox="1"/>
          <p:nvPr/>
        </p:nvSpPr>
        <p:spPr>
          <a:xfrm>
            <a:off x="1136880" y="548640"/>
            <a:ext cx="9543240" cy="1188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-NL" sz="4400" u="none" cap="none" strike="noStrike">
                <a:solidFill>
                  <a:srgbClr val="104862"/>
                </a:solidFill>
                <a:latin typeface="Play"/>
                <a:ea typeface="Play"/>
                <a:cs typeface="Play"/>
                <a:sym typeface="Play"/>
              </a:rPr>
              <a:t>Onze </a:t>
            </a:r>
            <a:r>
              <a:rPr b="1" lang="nl-NL" sz="4400">
                <a:solidFill>
                  <a:srgbClr val="104862"/>
                </a:solidFill>
                <a:latin typeface="Play"/>
                <a:ea typeface="Play"/>
                <a:cs typeface="Play"/>
                <a:sym typeface="Play"/>
              </a:rPr>
              <a:t>VB</a:t>
            </a:r>
            <a:r>
              <a:rPr b="1" i="0" lang="nl-NL" sz="4400" u="none" cap="none" strike="noStrike">
                <a:solidFill>
                  <a:srgbClr val="104862"/>
                </a:solidFill>
                <a:latin typeface="Play"/>
                <a:ea typeface="Play"/>
                <a:cs typeface="Play"/>
                <a:sym typeface="Play"/>
              </a:rPr>
              <a:t>’s </a:t>
            </a:r>
            <a:endParaRPr b="0" i="0" sz="4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79"/>
          <p:cNvSpPr txBox="1"/>
          <p:nvPr/>
        </p:nvSpPr>
        <p:spPr>
          <a:xfrm>
            <a:off x="653040" y="1737360"/>
            <a:ext cx="5515200" cy="415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Naam: Charlotte Theuns 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Leeftijd: 25 jaar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Beroep: Doctoraatsstudent Longkankerscreening- Uantwerpen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Link met de chiro: volwassen begeleiding 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Lievelingseten: Scampi diabolique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Hobby’s: lopen &amp; bijles geven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Iets wat ik graag nog wil doen: het Noorderlicht zien 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79"/>
          <p:cNvSpPr/>
          <p:nvPr/>
        </p:nvSpPr>
        <p:spPr>
          <a:xfrm>
            <a:off x="2224440" y="5970960"/>
            <a:ext cx="9967320" cy="887040"/>
          </a:xfrm>
          <a:custGeom>
            <a:rect b="b" l="l" r="r" t="t"/>
            <a:pathLst>
              <a:path extrusionOk="0" h="929614" w="9518630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4" name="Google Shape;414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84080" y="1510920"/>
            <a:ext cx="4301280" cy="4422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80"/>
          <p:cNvSpPr/>
          <p:nvPr/>
        </p:nvSpPr>
        <p:spPr>
          <a:xfrm>
            <a:off x="0" y="0"/>
            <a:ext cx="12192120" cy="68580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20" name="Google Shape;420;p80"/>
          <p:cNvSpPr/>
          <p:nvPr/>
        </p:nvSpPr>
        <p:spPr>
          <a:xfrm>
            <a:off x="0" y="0"/>
            <a:ext cx="12192120" cy="2295360"/>
          </a:xfrm>
          <a:custGeom>
            <a:rect b="b" l="l" r="r" t="t"/>
            <a:pathLst>
              <a:path extrusionOk="0" h="2091365" w="12192000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80"/>
          <p:cNvSpPr txBox="1"/>
          <p:nvPr/>
        </p:nvSpPr>
        <p:spPr>
          <a:xfrm>
            <a:off x="1136880" y="548640"/>
            <a:ext cx="9543240" cy="1188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-NL" sz="4400" u="none" cap="none" strike="noStrike">
                <a:solidFill>
                  <a:srgbClr val="104862"/>
                </a:solidFill>
                <a:latin typeface="Play"/>
                <a:ea typeface="Play"/>
                <a:cs typeface="Play"/>
                <a:sym typeface="Play"/>
              </a:rPr>
              <a:t>Onze </a:t>
            </a:r>
            <a:r>
              <a:rPr b="1" lang="nl-NL" sz="4400">
                <a:solidFill>
                  <a:srgbClr val="104862"/>
                </a:solidFill>
                <a:latin typeface="Play"/>
                <a:ea typeface="Play"/>
                <a:cs typeface="Play"/>
                <a:sym typeface="Play"/>
              </a:rPr>
              <a:t>VB</a:t>
            </a:r>
            <a:r>
              <a:rPr b="1" i="0" lang="nl-NL" sz="4400" u="none" cap="none" strike="noStrike">
                <a:solidFill>
                  <a:srgbClr val="104862"/>
                </a:solidFill>
                <a:latin typeface="Play"/>
                <a:ea typeface="Play"/>
                <a:cs typeface="Play"/>
                <a:sym typeface="Play"/>
              </a:rPr>
              <a:t>’s </a:t>
            </a:r>
            <a:endParaRPr b="0" i="0" sz="4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fbeelding met Menselijk gezicht, persoon, muur, zwart-wit&#10;&#10;Automatisch gegenereerde beschrijving" id="422" name="Google Shape;422;p80"/>
          <p:cNvPicPr preferRelativeResize="0"/>
          <p:nvPr/>
        </p:nvPicPr>
        <p:blipFill rotWithShape="1">
          <a:blip r:embed="rId3">
            <a:alphaModFix/>
          </a:blip>
          <a:srcRect b="0" l="10124" r="11264" t="13707"/>
          <a:stretch/>
        </p:blipFill>
        <p:spPr>
          <a:xfrm>
            <a:off x="6909480" y="1698120"/>
            <a:ext cx="4705920" cy="461124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80"/>
          <p:cNvSpPr/>
          <p:nvPr/>
        </p:nvSpPr>
        <p:spPr>
          <a:xfrm>
            <a:off x="2224440" y="5970960"/>
            <a:ext cx="9967320" cy="887040"/>
          </a:xfrm>
          <a:custGeom>
            <a:rect b="b" l="l" r="r" t="t"/>
            <a:pathLst>
              <a:path extrusionOk="0" h="929614" w="9518630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80"/>
          <p:cNvSpPr txBox="1"/>
          <p:nvPr/>
        </p:nvSpPr>
        <p:spPr>
          <a:xfrm>
            <a:off x="873360" y="1698120"/>
            <a:ext cx="5763960" cy="4408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840" lvl="0" marL="2858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Naam: Claudia / Claude 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Leeftijd: 26 jaar 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Beroep: Human Resources Officer 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Link met Chiro: 10 jaar lid en 3 jaar leidster van de beste Chiro van het land 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Lievelingseten: CURRYVIDEE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Hobby’s: roséetje drinken in’t zonneke 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Bucket list: Mijn eigen koffiebar openen in’t stad 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81"/>
          <p:cNvSpPr/>
          <p:nvPr/>
        </p:nvSpPr>
        <p:spPr>
          <a:xfrm>
            <a:off x="0" y="0"/>
            <a:ext cx="12192120" cy="68580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30" name="Google Shape;430;p81"/>
          <p:cNvSpPr/>
          <p:nvPr/>
        </p:nvSpPr>
        <p:spPr>
          <a:xfrm>
            <a:off x="0" y="0"/>
            <a:ext cx="12192000" cy="2295273"/>
          </a:xfrm>
          <a:custGeom>
            <a:rect b="b" l="l" r="r" t="t"/>
            <a:pathLst>
              <a:path extrusionOk="0" h="2091365" w="12192000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81"/>
          <p:cNvSpPr txBox="1"/>
          <p:nvPr/>
        </p:nvSpPr>
        <p:spPr>
          <a:xfrm>
            <a:off x="1136880" y="548640"/>
            <a:ext cx="9543240" cy="1188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-NL" sz="4400" u="none" cap="none" strike="noStrike">
                <a:solidFill>
                  <a:srgbClr val="104862"/>
                </a:solidFill>
                <a:latin typeface="Play"/>
                <a:ea typeface="Play"/>
                <a:cs typeface="Play"/>
                <a:sym typeface="Play"/>
              </a:rPr>
              <a:t>Hoe inschrijven?</a:t>
            </a:r>
            <a:endParaRPr b="0" i="0" sz="4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81"/>
          <p:cNvSpPr txBox="1"/>
          <p:nvPr/>
        </p:nvSpPr>
        <p:spPr>
          <a:xfrm>
            <a:off x="1958040" y="2431800"/>
            <a:ext cx="8276040" cy="3319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9050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nl-NL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Link op website </a:t>
            </a:r>
            <a:r>
              <a:rPr b="0" i="0" lang="nl-NL" sz="2800" u="none" cap="none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🡪</a:t>
            </a:r>
            <a:r>
              <a:rPr b="0" i="0" lang="nl-NL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nl-NL" sz="2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https://meisjes.chirosint-antonius.be/kamp/</a:t>
            </a:r>
            <a:r>
              <a:rPr b="0" i="0" lang="nl-NL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90500" lvl="0" marL="228600" marR="0" rtl="0" algn="l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nl-NL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Medische fiche</a:t>
            </a:r>
            <a:endParaRPr b="0" i="0" sz="2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190500" lvl="0" marL="228600" marR="0" rtl="0" algn="l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nl-NL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Leidster Liss</a:t>
            </a:r>
            <a:r>
              <a:rPr lang="nl-NL" sz="2800"/>
              <a:t>a: </a:t>
            </a:r>
            <a:r>
              <a:rPr b="0" i="0" lang="nl-NL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Hickendorfdreef 11, 2390 Malle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228600" marR="0" rtl="0" algn="l">
              <a:lnSpc>
                <a:spcPct val="115000"/>
              </a:lnSpc>
              <a:spcBef>
                <a:spcPts val="1001"/>
              </a:spcBef>
              <a:spcAft>
                <a:spcPts val="0"/>
              </a:spcAft>
              <a:buSzPts val="2200"/>
              <a:buChar char="•"/>
            </a:pPr>
            <a:r>
              <a:rPr lang="nl-NL" sz="2800"/>
              <a:t>Deadline: 9 juni (ook voor betaling) </a:t>
            </a:r>
            <a:endParaRPr sz="2800"/>
          </a:p>
        </p:txBody>
      </p:sp>
      <p:sp>
        <p:nvSpPr>
          <p:cNvPr id="433" name="Google Shape;433;p81"/>
          <p:cNvSpPr/>
          <p:nvPr/>
        </p:nvSpPr>
        <p:spPr>
          <a:xfrm>
            <a:off x="2224440" y="5970960"/>
            <a:ext cx="9967320" cy="887040"/>
          </a:xfrm>
          <a:custGeom>
            <a:rect b="b" l="l" r="r" t="t"/>
            <a:pathLst>
              <a:path extrusionOk="0" h="929614" w="9518630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82"/>
          <p:cNvSpPr/>
          <p:nvPr/>
        </p:nvSpPr>
        <p:spPr>
          <a:xfrm>
            <a:off x="0" y="0"/>
            <a:ext cx="12192120" cy="68580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39" name="Google Shape;439;p82"/>
          <p:cNvSpPr/>
          <p:nvPr/>
        </p:nvSpPr>
        <p:spPr>
          <a:xfrm>
            <a:off x="0" y="0"/>
            <a:ext cx="12192120" cy="2295360"/>
          </a:xfrm>
          <a:custGeom>
            <a:rect b="b" l="l" r="r" t="t"/>
            <a:pathLst>
              <a:path extrusionOk="0" h="2091365" w="12192000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82"/>
          <p:cNvSpPr txBox="1"/>
          <p:nvPr/>
        </p:nvSpPr>
        <p:spPr>
          <a:xfrm>
            <a:off x="1136880" y="548640"/>
            <a:ext cx="9543240" cy="1188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4400" u="none" cap="none" strike="noStrik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rPr>
              <a:t>Extra’s </a:t>
            </a:r>
            <a:endParaRPr b="0" i="0" sz="4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82"/>
          <p:cNvSpPr txBox="1"/>
          <p:nvPr/>
        </p:nvSpPr>
        <p:spPr>
          <a:xfrm>
            <a:off x="170640" y="2286000"/>
            <a:ext cx="7864920" cy="3319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nl-NL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Warme oproep helpers voor en na kamp</a:t>
            </a:r>
            <a:endParaRPr b="0" i="0" sz="2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nl-NL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Wij verkopen nog steeds fluovesten </a:t>
            </a:r>
            <a:r>
              <a:rPr lang="nl-NL" sz="2800">
                <a:latin typeface="Noto Sans Symbols"/>
                <a:ea typeface="Noto Sans Symbols"/>
                <a:cs typeface="Noto Sans Symbols"/>
                <a:sym typeface="Noto Sans Symbols"/>
              </a:rPr>
              <a:t>→ </a:t>
            </a:r>
            <a:r>
              <a:rPr b="0" i="0" lang="nl-NL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handig voor tochtdag ;) </a:t>
            </a:r>
            <a:endParaRPr b="0" i="0" sz="2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nl-NL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Voor updates tijdens kamp </a:t>
            </a:r>
            <a:r>
              <a:rPr lang="nl-NL" sz="2800">
                <a:latin typeface="Noto Sans Symbols"/>
                <a:ea typeface="Noto Sans Symbols"/>
                <a:cs typeface="Noto Sans Symbols"/>
                <a:sym typeface="Noto Sans Symbols"/>
              </a:rPr>
              <a:t>→</a:t>
            </a:r>
            <a:r>
              <a:rPr b="0" i="0" lang="nl-NL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infobord facebook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SzPts val="2800"/>
              <a:buChar char="•"/>
            </a:pPr>
            <a:r>
              <a:rPr lang="nl-NL" sz="2800"/>
              <a:t>luizencheck voor kamp</a:t>
            </a:r>
            <a:endParaRPr sz="2800"/>
          </a:p>
          <a:p>
            <a:pPr indent="0" lvl="0" marL="45720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82"/>
          <p:cNvSpPr/>
          <p:nvPr/>
        </p:nvSpPr>
        <p:spPr>
          <a:xfrm>
            <a:off x="2224440" y="5970960"/>
            <a:ext cx="9967320" cy="887040"/>
          </a:xfrm>
          <a:custGeom>
            <a:rect b="b" l="l" r="r" t="t"/>
            <a:pathLst>
              <a:path extrusionOk="0" h="929614" w="9518630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3" name="Google Shape;443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35560" y="855000"/>
            <a:ext cx="3920400" cy="522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83"/>
          <p:cNvSpPr/>
          <p:nvPr/>
        </p:nvSpPr>
        <p:spPr>
          <a:xfrm>
            <a:off x="0" y="0"/>
            <a:ext cx="12192120" cy="68580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49" name="Google Shape;449;p83"/>
          <p:cNvSpPr/>
          <p:nvPr/>
        </p:nvSpPr>
        <p:spPr>
          <a:xfrm>
            <a:off x="0" y="0"/>
            <a:ext cx="12192120" cy="2295360"/>
          </a:xfrm>
          <a:custGeom>
            <a:rect b="b" l="l" r="r" t="t"/>
            <a:pathLst>
              <a:path extrusionOk="0" h="2091365" w="12192000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83"/>
          <p:cNvSpPr/>
          <p:nvPr/>
        </p:nvSpPr>
        <p:spPr>
          <a:xfrm>
            <a:off x="2224440" y="5970960"/>
            <a:ext cx="9967320" cy="887040"/>
          </a:xfrm>
          <a:custGeom>
            <a:rect b="b" l="l" r="r" t="t"/>
            <a:pathLst>
              <a:path extrusionOk="0" h="929614" w="9518630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euke vragen en antwoorden - Internationale Vereniging voor Neerlandistiek" id="451" name="Google Shape;451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53440" y="1996920"/>
            <a:ext cx="5509080" cy="4126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7"/>
          <p:cNvSpPr txBox="1"/>
          <p:nvPr/>
        </p:nvSpPr>
        <p:spPr>
          <a:xfrm>
            <a:off x="1136880" y="548640"/>
            <a:ext cx="9543240" cy="1188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4400" u="none" cap="none" strike="noStrike">
                <a:solidFill>
                  <a:srgbClr val="262626"/>
                </a:solidFill>
                <a:latin typeface="Play"/>
                <a:ea typeface="Play"/>
                <a:cs typeface="Play"/>
                <a:sym typeface="Play"/>
              </a:rPr>
              <a:t>Inhoudstafel </a:t>
            </a:r>
            <a:endParaRPr b="0" i="0" sz="4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67"/>
          <p:cNvSpPr txBox="1"/>
          <p:nvPr/>
        </p:nvSpPr>
        <p:spPr>
          <a:xfrm>
            <a:off x="945360" y="2023200"/>
            <a:ext cx="876384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3080" lvl="0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Praktisch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nl-NL" sz="2400"/>
              <a:t>U</a:t>
            </a: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niform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Aankomst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Dagindeling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Onze koks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Vb’s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Hoe inschrijven?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Extra’s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68"/>
          <p:cNvSpPr txBox="1"/>
          <p:nvPr/>
        </p:nvSpPr>
        <p:spPr>
          <a:xfrm>
            <a:off x="1136880" y="548640"/>
            <a:ext cx="9543240" cy="1188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-NL" sz="4400" u="none" cap="none" strike="noStrike">
                <a:solidFill>
                  <a:srgbClr val="104862"/>
                </a:solidFill>
                <a:latin typeface="Play"/>
                <a:ea typeface="Play"/>
                <a:cs typeface="Play"/>
                <a:sym typeface="Play"/>
              </a:rPr>
              <a:t>Praktisch </a:t>
            </a:r>
            <a:endParaRPr b="0" i="0" sz="4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68"/>
          <p:cNvSpPr txBox="1"/>
          <p:nvPr/>
        </p:nvSpPr>
        <p:spPr>
          <a:xfrm>
            <a:off x="801360" y="1963440"/>
            <a:ext cx="10037880" cy="4155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Adres: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43079" lvl="1" marL="8002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KGS Bree- Beek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Bocholterstraat z/n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3960 Bree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Prijs: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Eerste kind: 150 euro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Tweede kind: 140 euro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Kampboekje: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Contactgegevens leiding en volwassen begeleiding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 je moet meenemen en wist je datjes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9640" y="746640"/>
            <a:ext cx="6674400" cy="3756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9"/>
          <p:cNvSpPr/>
          <p:nvPr/>
        </p:nvSpPr>
        <p:spPr>
          <a:xfrm>
            <a:off x="0" y="0"/>
            <a:ext cx="12192120" cy="68580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08" name="Google Shape;308;p69"/>
          <p:cNvSpPr/>
          <p:nvPr/>
        </p:nvSpPr>
        <p:spPr>
          <a:xfrm>
            <a:off x="0" y="0"/>
            <a:ext cx="12192120" cy="2295360"/>
          </a:xfrm>
          <a:custGeom>
            <a:rect b="b" l="l" r="r" t="t"/>
            <a:pathLst>
              <a:path extrusionOk="0" h="2091365" w="12192000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69"/>
          <p:cNvSpPr txBox="1"/>
          <p:nvPr/>
        </p:nvSpPr>
        <p:spPr>
          <a:xfrm>
            <a:off x="1136880" y="548640"/>
            <a:ext cx="9543240" cy="1188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-NL" sz="4400" u="none" cap="none" strike="noStrike">
                <a:solidFill>
                  <a:srgbClr val="104862"/>
                </a:solidFill>
                <a:latin typeface="Play"/>
                <a:ea typeface="Play"/>
                <a:cs typeface="Play"/>
                <a:sym typeface="Play"/>
              </a:rPr>
              <a:t>Praktisch </a:t>
            </a:r>
            <a:endParaRPr b="0" i="0" sz="4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69"/>
          <p:cNvSpPr/>
          <p:nvPr/>
        </p:nvSpPr>
        <p:spPr>
          <a:xfrm>
            <a:off x="2224440" y="5970960"/>
            <a:ext cx="9967320" cy="887040"/>
          </a:xfrm>
          <a:custGeom>
            <a:rect b="b" l="l" r="r" t="t"/>
            <a:pathLst>
              <a:path extrusionOk="0" h="929614" w="9518630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69"/>
          <p:cNvSpPr txBox="1"/>
          <p:nvPr/>
        </p:nvSpPr>
        <p:spPr>
          <a:xfrm>
            <a:off x="982800" y="2360520"/>
            <a:ext cx="8830440" cy="2954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 juli tot 21 juli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Brengdag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nl-NL" sz="2400"/>
              <a:t>A</a:t>
            </a: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fdelingsdag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Poeperkesdag 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Chirodag </a:t>
            </a:r>
            <a:r>
              <a:rPr lang="nl-NL" sz="2400"/>
              <a:t>of oudleidingsdag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Tochtdag/tweedaagse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Aspidag 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45520" y="457200"/>
            <a:ext cx="4501800" cy="6002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0"/>
          <p:cNvSpPr/>
          <p:nvPr/>
        </p:nvSpPr>
        <p:spPr>
          <a:xfrm>
            <a:off x="0" y="0"/>
            <a:ext cx="12192120" cy="68580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18" name="Google Shape;318;p70"/>
          <p:cNvSpPr/>
          <p:nvPr/>
        </p:nvSpPr>
        <p:spPr>
          <a:xfrm>
            <a:off x="0" y="0"/>
            <a:ext cx="12192120" cy="2295360"/>
          </a:xfrm>
          <a:custGeom>
            <a:rect b="b" l="l" r="r" t="t"/>
            <a:pathLst>
              <a:path extrusionOk="0" h="2091365" w="12192000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70"/>
          <p:cNvSpPr txBox="1"/>
          <p:nvPr/>
        </p:nvSpPr>
        <p:spPr>
          <a:xfrm>
            <a:off x="1136880" y="548640"/>
            <a:ext cx="9543240" cy="1188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-NL" sz="4400" u="none" cap="none" strike="noStrike">
                <a:solidFill>
                  <a:srgbClr val="104862"/>
                </a:solidFill>
                <a:latin typeface="Play"/>
                <a:ea typeface="Play"/>
                <a:cs typeface="Play"/>
                <a:sym typeface="Play"/>
              </a:rPr>
              <a:t>Praktisch </a:t>
            </a:r>
            <a:endParaRPr b="0" i="0" sz="4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70"/>
          <p:cNvSpPr txBox="1"/>
          <p:nvPr/>
        </p:nvSpPr>
        <p:spPr>
          <a:xfrm>
            <a:off x="210960" y="2433600"/>
            <a:ext cx="477756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Prutsen, speelclub en kwiks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Snoep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Zakjes: </a:t>
            </a:r>
            <a:r>
              <a:rPr lang="nl-NL" sz="2400"/>
              <a:t>w</a:t>
            </a: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olkje</a:t>
            </a:r>
            <a:r>
              <a:rPr lang="nl-NL" sz="2400"/>
              <a:t> - </a:t>
            </a: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zon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Tipper, Tiptiens en aspiranten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Roken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Gsm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Fiets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70"/>
          <p:cNvSpPr txBox="1"/>
          <p:nvPr/>
        </p:nvSpPr>
        <p:spPr>
          <a:xfrm>
            <a:off x="4811760" y="2433600"/>
            <a:ext cx="512676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Algemeen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EHBO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Kaartjesverkoop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Zakcentje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p70"/>
          <p:cNvPicPr preferRelativeResize="0"/>
          <p:nvPr/>
        </p:nvPicPr>
        <p:blipFill rotWithShape="1">
          <a:blip r:embed="rId3">
            <a:alphaModFix/>
          </a:blip>
          <a:srcRect b="0" l="0" r="0" t="35675"/>
          <a:stretch/>
        </p:blipFill>
        <p:spPr>
          <a:xfrm>
            <a:off x="7879320" y="1441800"/>
            <a:ext cx="4101840" cy="4690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71"/>
          <p:cNvSpPr txBox="1"/>
          <p:nvPr/>
        </p:nvSpPr>
        <p:spPr>
          <a:xfrm>
            <a:off x="1136880" y="548640"/>
            <a:ext cx="9543240" cy="1188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-NL" sz="4400" u="none" cap="none" strike="noStrike">
                <a:solidFill>
                  <a:srgbClr val="104862"/>
                </a:solidFill>
                <a:latin typeface="Play"/>
                <a:ea typeface="Play"/>
                <a:cs typeface="Play"/>
                <a:sym typeface="Play"/>
              </a:rPr>
              <a:t>Uniform </a:t>
            </a:r>
            <a:endParaRPr b="0" i="0" sz="4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8" name="Google Shape;328;p71"/>
          <p:cNvGrpSpPr/>
          <p:nvPr/>
        </p:nvGrpSpPr>
        <p:grpSpPr>
          <a:xfrm>
            <a:off x="5272200" y="2049120"/>
            <a:ext cx="6279480" cy="2759760"/>
            <a:chOff x="5272200" y="2049120"/>
            <a:chExt cx="6279480" cy="2759760"/>
          </a:xfrm>
        </p:grpSpPr>
        <p:sp>
          <p:nvSpPr>
            <p:cNvPr id="329" name="Google Shape;329;p71"/>
            <p:cNvSpPr/>
            <p:nvPr/>
          </p:nvSpPr>
          <p:spPr>
            <a:xfrm>
              <a:off x="5272200" y="2049120"/>
              <a:ext cx="6279480" cy="275976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nl-NL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b="0" i="0" sz="11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0" name="Google Shape;330;p71"/>
            <p:cNvGrpSpPr/>
            <p:nvPr/>
          </p:nvGrpSpPr>
          <p:grpSpPr>
            <a:xfrm>
              <a:off x="5272200" y="2049120"/>
              <a:ext cx="6279480" cy="2759760"/>
              <a:chOff x="5272200" y="2049120"/>
              <a:chExt cx="6279480" cy="2759760"/>
            </a:xfrm>
          </p:grpSpPr>
          <p:sp>
            <p:nvSpPr>
              <p:cNvPr id="331" name="Google Shape;331;p71"/>
              <p:cNvSpPr/>
              <p:nvPr/>
            </p:nvSpPr>
            <p:spPr>
              <a:xfrm>
                <a:off x="5272200" y="2049120"/>
                <a:ext cx="6279480" cy="2759760"/>
              </a:xfrm>
              <a:custGeom>
                <a:rect b="b" l="l" r="r" t="t"/>
                <a:pathLst>
                  <a:path extrusionOk="0" h="21600" w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nl-NL" sz="11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b="0" i="0" sz="1100" u="none" cap="none" strike="noStrike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32" name="Google Shape;332;p71"/>
              <p:cNvGrpSpPr/>
              <p:nvPr/>
            </p:nvGrpSpPr>
            <p:grpSpPr>
              <a:xfrm>
                <a:off x="5272200" y="2049120"/>
                <a:ext cx="6279480" cy="2759760"/>
                <a:chOff x="5272200" y="2049120"/>
                <a:chExt cx="6279480" cy="2759760"/>
              </a:xfrm>
            </p:grpSpPr>
            <p:sp>
              <p:nvSpPr>
                <p:cNvPr id="333" name="Google Shape;333;p71"/>
                <p:cNvSpPr/>
                <p:nvPr/>
              </p:nvSpPr>
              <p:spPr>
                <a:xfrm>
                  <a:off x="5272200" y="2049120"/>
                  <a:ext cx="6279480" cy="2759760"/>
                </a:xfrm>
                <a:custGeom>
                  <a:rect b="b" l="l" r="r" t="t"/>
                  <a:pathLst>
                    <a:path extrusionOk="0" h="21600" w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nl-NL" sz="11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 </a:t>
                  </a:r>
                  <a:endParaRPr b="0" i="0" sz="1100" u="none" cap="none" strike="noStrike"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34" name="Google Shape;334;p71"/>
                <p:cNvGrpSpPr/>
                <p:nvPr/>
              </p:nvGrpSpPr>
              <p:grpSpPr>
                <a:xfrm>
                  <a:off x="5272200" y="2049120"/>
                  <a:ext cx="6279480" cy="2759760"/>
                  <a:chOff x="5272200" y="2049120"/>
                  <a:chExt cx="6279480" cy="2759760"/>
                </a:xfrm>
              </p:grpSpPr>
              <p:sp>
                <p:nvSpPr>
                  <p:cNvPr id="335" name="Google Shape;335;p71"/>
                  <p:cNvSpPr/>
                  <p:nvPr/>
                </p:nvSpPr>
                <p:spPr>
                  <a:xfrm>
                    <a:off x="5272200" y="2049120"/>
                    <a:ext cx="6279480" cy="2759760"/>
                  </a:xfrm>
                  <a:custGeom>
                    <a:rect b="b" l="l" r="r" t="t"/>
                    <a:pathLst>
                      <a:path extrusionOk="0" h="21600" w="2160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0" i="0" lang="nl-NL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 </a:t>
                    </a:r>
                    <a:endParaRPr b="0" i="0" sz="1100" u="none" cap="none" strike="noStrike"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336" name="Google Shape;336;p71"/>
                  <p:cNvGrpSpPr/>
                  <p:nvPr/>
                </p:nvGrpSpPr>
                <p:grpSpPr>
                  <a:xfrm>
                    <a:off x="5272200" y="2049120"/>
                    <a:ext cx="6279480" cy="2759760"/>
                    <a:chOff x="5272200" y="2049120"/>
                    <a:chExt cx="6279480" cy="2759760"/>
                  </a:xfrm>
                </p:grpSpPr>
                <p:sp>
                  <p:nvSpPr>
                    <p:cNvPr id="337" name="Google Shape;337;p71"/>
                    <p:cNvSpPr/>
                    <p:nvPr/>
                  </p:nvSpPr>
                  <p:spPr>
                    <a:xfrm>
                      <a:off x="5272200" y="2049120"/>
                      <a:ext cx="6279480" cy="2759760"/>
                    </a:xfrm>
                    <a:custGeom>
                      <a:rect b="b" l="l" r="r" t="t"/>
                      <a:pathLst>
                        <a:path extrusionOk="0" h="21600" w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nl-NL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i="0"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799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nl-NL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i="0"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799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nl-NL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i="0"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799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nl-NL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i="0"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799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nl-NL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i="0"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799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nl-NL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i="0"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pic>
                  <p:nvPicPr>
                    <p:cNvPr id="338" name="Google Shape;338;p71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 b="0" l="0" r="0" t="0"/>
                    <a:stretch/>
                  </p:blipFill>
                  <p:spPr>
                    <a:xfrm>
                      <a:off x="6786720" y="2410560"/>
                      <a:ext cx="2630880" cy="11847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39" name="Google Shape;339;p71"/>
                    <p:cNvPicPr preferRelativeResize="0"/>
                    <p:nvPr/>
                  </p:nvPicPr>
                  <p:blipFill rotWithShape="1">
                    <a:blip r:embed="rId4">
                      <a:alphaModFix/>
                    </a:blip>
                    <a:srcRect b="0" l="0" r="0" t="0"/>
                    <a:stretch/>
                  </p:blipFill>
                  <p:spPr>
                    <a:xfrm>
                      <a:off x="9387000" y="2338200"/>
                      <a:ext cx="2164680" cy="13125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40" name="Google Shape;340;p71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 b="0" l="0" r="0" t="0"/>
                    <a:stretch/>
                  </p:blipFill>
                  <p:spPr>
                    <a:xfrm>
                      <a:off x="6758280" y="3595320"/>
                      <a:ext cx="1442880" cy="12135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41" name="Google Shape;341;p71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 b="0" l="0" r="0" t="0"/>
                    <a:stretch/>
                  </p:blipFill>
                  <p:spPr>
                    <a:xfrm>
                      <a:off x="5272200" y="2049120"/>
                      <a:ext cx="1486440" cy="235188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</p:grpSp>
          </p:grpSp>
        </p:grpSp>
      </p:grpSp>
      <p:sp>
        <p:nvSpPr>
          <p:cNvPr id="342" name="Google Shape;342;p71"/>
          <p:cNvSpPr txBox="1"/>
          <p:nvPr/>
        </p:nvSpPr>
        <p:spPr>
          <a:xfrm>
            <a:off x="248400" y="2653560"/>
            <a:ext cx="4921200" cy="31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 hoort er bij ons Chiro-uniform?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lnSpc>
                <a:spcPct val="107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nl-NL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Rood Chiro t-shirt of 1 van de t-shirts van de Chiro zelf 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lnSpc>
                <a:spcPct val="107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nl-NL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Chirohemd of Chirotrui of de eigen Chirotrui van Chiro Sint-Antonius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lnSpc>
                <a:spcPct val="107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nl-NL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Sokken: eender welke kleur, maar steeds verplicht. Ook in sandalen! 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343080" lvl="0" marL="343080" marR="0" rtl="0" algn="l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b="0" i="0" lang="nl-NL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Stevige speelschoenen 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71"/>
          <p:cNvSpPr txBox="1"/>
          <p:nvPr/>
        </p:nvSpPr>
        <p:spPr>
          <a:xfrm>
            <a:off x="5486400" y="5085720"/>
            <a:ext cx="638028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nl-NL" sz="1800"/>
              <a:t>Tweedehands Kast</a:t>
            </a:r>
            <a:r>
              <a:rPr b="0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Wij verkopen zelf eigen truien: 20 euro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nl-NL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Banier  (Antwerpen – Turnhout)</a:t>
            </a:r>
            <a:endParaRPr b="0" i="0" sz="1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2"/>
          <p:cNvSpPr txBox="1"/>
          <p:nvPr/>
        </p:nvSpPr>
        <p:spPr>
          <a:xfrm>
            <a:off x="1136880" y="548640"/>
            <a:ext cx="9543240" cy="1188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NL" sz="4400" u="none" cap="none" strike="noStrike">
                <a:solidFill>
                  <a:srgbClr val="104862"/>
                </a:solidFill>
                <a:latin typeface="Play"/>
                <a:ea typeface="Play"/>
                <a:cs typeface="Play"/>
                <a:sym typeface="Play"/>
              </a:rPr>
              <a:t>Aankomst </a:t>
            </a:r>
            <a:endParaRPr b="0" i="0" sz="4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72"/>
          <p:cNvSpPr txBox="1"/>
          <p:nvPr/>
        </p:nvSpPr>
        <p:spPr>
          <a:xfrm>
            <a:off x="857875" y="2233450"/>
            <a:ext cx="7479300" cy="30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840" lvl="1" marL="7430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17.30u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Uniform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Medische fi</a:t>
            </a:r>
            <a:r>
              <a:rPr lang="nl-NL" sz="2400"/>
              <a:t>c</a:t>
            </a: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 + zakje met medicatie + Naam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 of kids- ID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BBQ (</a:t>
            </a:r>
            <a:r>
              <a:rPr lang="nl-NL" sz="2400"/>
              <a:t>inschrijvingslink</a:t>
            </a: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op website)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nl-NL" sz="2400"/>
              <a:t>20.00u opening </a:t>
            </a:r>
            <a:endParaRPr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73"/>
          <p:cNvSpPr txBox="1"/>
          <p:nvPr/>
        </p:nvSpPr>
        <p:spPr>
          <a:xfrm>
            <a:off x="1136880" y="344880"/>
            <a:ext cx="9543240" cy="1188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-NL" sz="4400" u="none" cap="none" strike="noStrike">
                <a:solidFill>
                  <a:srgbClr val="104862"/>
                </a:solidFill>
                <a:latin typeface="Play"/>
                <a:ea typeface="Play"/>
                <a:cs typeface="Play"/>
                <a:sym typeface="Play"/>
              </a:rPr>
              <a:t>Dagindeling</a:t>
            </a:r>
            <a:endParaRPr b="0" i="0" sz="4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73"/>
          <p:cNvSpPr txBox="1"/>
          <p:nvPr/>
        </p:nvSpPr>
        <p:spPr>
          <a:xfrm>
            <a:off x="856080" y="1533600"/>
            <a:ext cx="10479600" cy="4801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07:30u opstaan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08:00u opening in uniform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08:15u ontbijt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10:00u start voormiddagspel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12:30u middageten en platte rust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14:30u start namiddagspel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16:00u vieruurtje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18:00u zangstonde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18:30u avondeten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nl-NL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20:00u sluiting </a:t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30150" y="1177550"/>
            <a:ext cx="5860575" cy="4575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74"/>
          <p:cNvSpPr txBox="1"/>
          <p:nvPr/>
        </p:nvSpPr>
        <p:spPr>
          <a:xfrm>
            <a:off x="1171800" y="548640"/>
            <a:ext cx="9543240" cy="1188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-NL" sz="4400" u="none" cap="none" strike="noStrike">
                <a:solidFill>
                  <a:srgbClr val="104862"/>
                </a:solidFill>
                <a:latin typeface="Play"/>
                <a:ea typeface="Play"/>
                <a:cs typeface="Play"/>
                <a:sym typeface="Play"/>
              </a:rPr>
              <a:t>Onze kokjes </a:t>
            </a:r>
            <a:endParaRPr b="0" i="0" sz="4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74"/>
          <p:cNvSpPr/>
          <p:nvPr/>
        </p:nvSpPr>
        <p:spPr>
          <a:xfrm>
            <a:off x="5943600" y="-142920"/>
            <a:ext cx="3724200" cy="37242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3" name="Google Shape;363;p74"/>
          <p:cNvSpPr txBox="1"/>
          <p:nvPr/>
        </p:nvSpPr>
        <p:spPr>
          <a:xfrm>
            <a:off x="1099440" y="1737350"/>
            <a:ext cx="4694100" cy="42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840" lvl="0" marL="2858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Naam: Karel en Rita 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Leeftijd: 68 en 66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Beroep: gepensioneerd 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Link met Chiro: 3 van onze kleinkinderen zitten in de Chiro 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Lievelingseten: 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Karel: Spaghetti 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1" marL="7430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Rita: chili con carne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Hobby’s: fietsen, wandelen en reizen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b="0" i="0" lang="nl-NL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Iets wat ik graag nog wil doen: we willen alle twee graag eens parachute springen</a:t>
            </a:r>
            <a:endParaRPr b="0" i="0" sz="21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p74"/>
          <p:cNvPicPr preferRelativeResize="0"/>
          <p:nvPr/>
        </p:nvPicPr>
        <p:blipFill rotWithShape="1">
          <a:blip r:embed="rId3">
            <a:alphaModFix/>
          </a:blip>
          <a:srcRect b="19191" l="0" r="0" t="21211"/>
          <a:stretch/>
        </p:blipFill>
        <p:spPr>
          <a:xfrm>
            <a:off x="6095880" y="726840"/>
            <a:ext cx="4181760" cy="5395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